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30" d="100"/>
          <a:sy n="130" d="100"/>
        </p:scale>
        <p:origin x="-10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2E601-D788-D144-BF47-18B4BC2615ED}" type="datetimeFigureOut">
              <a:rPr lang="en-US" smtClean="0"/>
              <a:t>4/24/14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29362-6668-A54A-8F81-84C602DAB8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2E601-D788-D144-BF47-18B4BC2615ED}" type="datetimeFigureOut">
              <a:rPr lang="en-US" smtClean="0"/>
              <a:t>4/24/14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29362-6668-A54A-8F81-84C602DAB8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2E601-D788-D144-BF47-18B4BC2615ED}" type="datetimeFigureOut">
              <a:rPr lang="en-US" smtClean="0"/>
              <a:t>4/24/14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29362-6668-A54A-8F81-84C602DAB8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2E601-D788-D144-BF47-18B4BC2615ED}" type="datetimeFigureOut">
              <a:rPr lang="en-US" smtClean="0"/>
              <a:t>4/24/14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29362-6668-A54A-8F81-84C602DAB8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2E601-D788-D144-BF47-18B4BC2615ED}" type="datetimeFigureOut">
              <a:rPr lang="en-US" smtClean="0"/>
              <a:t>4/24/14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29362-6668-A54A-8F81-84C602DAB8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2E601-D788-D144-BF47-18B4BC2615ED}" type="datetimeFigureOut">
              <a:rPr lang="en-US" smtClean="0"/>
              <a:t>4/24/14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29362-6668-A54A-8F81-84C602DAB8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2E601-D788-D144-BF47-18B4BC2615ED}" type="datetimeFigureOut">
              <a:rPr lang="en-US" smtClean="0"/>
              <a:t>4/24/14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29362-6668-A54A-8F81-84C602DAB8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2E601-D788-D144-BF47-18B4BC2615ED}" type="datetimeFigureOut">
              <a:rPr lang="en-US" smtClean="0"/>
              <a:t>4/24/14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29362-6668-A54A-8F81-84C602DAB8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2E601-D788-D144-BF47-18B4BC2615ED}" type="datetimeFigureOut">
              <a:rPr lang="en-US" smtClean="0"/>
              <a:t>4/24/14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29362-6668-A54A-8F81-84C602DAB8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2E601-D788-D144-BF47-18B4BC2615ED}" type="datetimeFigureOut">
              <a:rPr lang="en-US" smtClean="0"/>
              <a:t>4/24/14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29362-6668-A54A-8F81-84C602DAB8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2E601-D788-D144-BF47-18B4BC2615ED}" type="datetimeFigureOut">
              <a:rPr lang="en-US" smtClean="0"/>
              <a:t>4/24/14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29362-6668-A54A-8F81-84C602DAB8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2E601-D788-D144-BF47-18B4BC2615ED}" type="datetimeFigureOut">
              <a:rPr lang="en-US" smtClean="0"/>
              <a:t>4/24/14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29362-6668-A54A-8F81-84C602DAB80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752600"/>
            <a:ext cx="6781800" cy="3970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With your partner:</a:t>
            </a:r>
          </a:p>
          <a:p>
            <a:pPr>
              <a:defRPr/>
            </a:pPr>
            <a:endParaRPr lang="en-US" dirty="0"/>
          </a:p>
          <a:p>
            <a:pPr marL="342900" indent="-342900">
              <a:buFontTx/>
              <a:buAutoNum type="arabicPeriod"/>
              <a:defRPr/>
            </a:pPr>
            <a:r>
              <a:rPr lang="en-US" dirty="0"/>
              <a:t>Analyze the picture for at least one minute.  Pay close attention to details.  Discuss.  </a:t>
            </a:r>
          </a:p>
          <a:p>
            <a:pPr marL="342900" indent="-342900">
              <a:defRPr/>
            </a:pPr>
            <a:endParaRPr lang="en-US" dirty="0"/>
          </a:p>
          <a:p>
            <a:pPr marL="342900" indent="-342900">
              <a:buFontTx/>
              <a:buAutoNum type="arabicPeriod"/>
              <a:defRPr/>
            </a:pPr>
            <a:r>
              <a:rPr lang="en-US" dirty="0"/>
              <a:t>Answer corresponding questions on Japanese Internment Photo Analysis handout.  Please us complete sentences.  Do not write on picture packet. </a:t>
            </a:r>
          </a:p>
          <a:p>
            <a:pPr marL="342900" indent="-342900">
              <a:defRPr/>
            </a:pPr>
            <a:endParaRPr lang="en-US" dirty="0"/>
          </a:p>
          <a:p>
            <a:pPr marL="342900" indent="-342900">
              <a:buFontTx/>
              <a:buAutoNum type="arabicPeriod"/>
              <a:defRPr/>
            </a:pPr>
            <a:r>
              <a:rPr lang="en-US" dirty="0"/>
              <a:t>Return picture packet to my desk when finished answering questions.  We will review these as a class. </a:t>
            </a:r>
          </a:p>
          <a:p>
            <a:pPr marL="342900" indent="-342900">
              <a:defRPr/>
            </a:pPr>
            <a:endParaRPr lang="en-US" dirty="0"/>
          </a:p>
          <a:p>
            <a:pPr marL="342900" indent="-342900">
              <a:defRPr/>
            </a:pPr>
            <a:endParaRPr lang="en-US" dirty="0"/>
          </a:p>
          <a:p>
            <a:pPr marL="342900" indent="-342900">
              <a:defRPr/>
            </a:pPr>
            <a:r>
              <a:rPr lang="en-US" dirty="0"/>
              <a:t>You have 20 minutes. </a:t>
            </a:r>
          </a:p>
        </p:txBody>
      </p:sp>
      <p:sp>
        <p:nvSpPr>
          <p:cNvPr id="138243" name="TextBox 2"/>
          <p:cNvSpPr txBox="1">
            <a:spLocks noChangeArrowheads="1"/>
          </p:cNvSpPr>
          <p:nvPr/>
        </p:nvSpPr>
        <p:spPr bwMode="auto">
          <a:xfrm>
            <a:off x="1752600" y="685800"/>
            <a:ext cx="5661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/>
              <a:t>Japanese Internment Photo Analysis Activity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457200"/>
            <a:ext cx="6235700" cy="428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9267" name="TextBox 2"/>
          <p:cNvSpPr txBox="1">
            <a:spLocks noChangeArrowheads="1"/>
          </p:cNvSpPr>
          <p:nvPr/>
        </p:nvSpPr>
        <p:spPr bwMode="auto">
          <a:xfrm>
            <a:off x="990600" y="4953000"/>
            <a:ext cx="68691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Manzanar Internment Camp in Owens Valley</a:t>
            </a:r>
          </a:p>
          <a:p>
            <a:endParaRPr lang="en-US"/>
          </a:p>
          <a:p>
            <a:r>
              <a:rPr lang="en-US"/>
              <a:t>What are these buildings? Does this look like a nice place to live?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04800"/>
            <a:ext cx="4495800" cy="446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291" name="TextBox 2"/>
          <p:cNvSpPr txBox="1">
            <a:spLocks noChangeArrowheads="1"/>
          </p:cNvSpPr>
          <p:nvPr/>
        </p:nvSpPr>
        <p:spPr bwMode="auto">
          <a:xfrm>
            <a:off x="1752600" y="5181600"/>
            <a:ext cx="55864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What are these boys doing? Is this a normal activity?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457200"/>
            <a:ext cx="3962400" cy="581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315" name="TextBox 2"/>
          <p:cNvSpPr txBox="1">
            <a:spLocks noChangeArrowheads="1"/>
          </p:cNvSpPr>
          <p:nvPr/>
        </p:nvSpPr>
        <p:spPr bwMode="auto">
          <a:xfrm>
            <a:off x="609600" y="990600"/>
            <a:ext cx="32766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Memorial Day Celebration </a:t>
            </a:r>
          </a:p>
          <a:p>
            <a:r>
              <a:rPr lang="en-US"/>
              <a:t>Led by Boy Scouts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Why were they celebrating Memorial Day?</a:t>
            </a:r>
          </a:p>
          <a:p>
            <a:endParaRPr lang="en-US"/>
          </a:p>
          <a:p>
            <a:r>
              <a:rPr lang="en-US"/>
              <a:t>Do these people look threatening to you?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381000"/>
            <a:ext cx="5638800" cy="459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2339" name="TextBox 2"/>
          <p:cNvSpPr txBox="1">
            <a:spLocks noChangeArrowheads="1"/>
          </p:cNvSpPr>
          <p:nvPr/>
        </p:nvSpPr>
        <p:spPr bwMode="auto">
          <a:xfrm>
            <a:off x="990600" y="5334000"/>
            <a:ext cx="7696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What are these people doing? List three things you notice about these people.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609600"/>
            <a:ext cx="6248400" cy="445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63" name="TextBox 2"/>
          <p:cNvSpPr txBox="1">
            <a:spLocks noChangeArrowheads="1"/>
          </p:cNvSpPr>
          <p:nvPr/>
        </p:nvSpPr>
        <p:spPr bwMode="auto">
          <a:xfrm flipH="1">
            <a:off x="1189038" y="5334000"/>
            <a:ext cx="68119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This is a home in the barracks. What do you notice about it? Write down five things that stand out to you?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167</Words>
  <Application>Microsoft Macintosh PowerPoint</Application>
  <PresentationFormat>On-screen Show (4:3)</PresentationFormat>
  <Paragraphs>25</Paragraphs>
  <Slides>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>Windsor High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Diane Green</dc:creator>
  <cp:lastModifiedBy>Diane Green</cp:lastModifiedBy>
  <cp:revision>1</cp:revision>
  <dcterms:created xsi:type="dcterms:W3CDTF">2014-04-24T15:55:22Z</dcterms:created>
  <dcterms:modified xsi:type="dcterms:W3CDTF">2014-04-24T15:55:53Z</dcterms:modified>
</cp:coreProperties>
</file>