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9.xml" ContentType="application/vnd.openxmlformats-officedocument.presentationml.slide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-10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8713-35E1-904D-8BCC-F3070AE6CF37}" type="datetimeFigureOut">
              <a:rPr lang="en-US" smtClean="0"/>
              <a:t>4/24/14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29AFB-C87C-CE4B-8298-10944D25E1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8713-35E1-904D-8BCC-F3070AE6CF37}" type="datetimeFigureOut">
              <a:rPr lang="en-US" smtClean="0"/>
              <a:t>4/24/14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29AFB-C87C-CE4B-8298-10944D25E1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8713-35E1-904D-8BCC-F3070AE6CF37}" type="datetimeFigureOut">
              <a:rPr lang="en-US" smtClean="0"/>
              <a:t>4/24/14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29AFB-C87C-CE4B-8298-10944D25E1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8713-35E1-904D-8BCC-F3070AE6CF37}" type="datetimeFigureOut">
              <a:rPr lang="en-US" smtClean="0"/>
              <a:t>4/24/14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29AFB-C87C-CE4B-8298-10944D25E1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8713-35E1-904D-8BCC-F3070AE6CF37}" type="datetimeFigureOut">
              <a:rPr lang="en-US" smtClean="0"/>
              <a:t>4/24/14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29AFB-C87C-CE4B-8298-10944D25E1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8713-35E1-904D-8BCC-F3070AE6CF37}" type="datetimeFigureOut">
              <a:rPr lang="en-US" smtClean="0"/>
              <a:t>4/24/14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29AFB-C87C-CE4B-8298-10944D25E1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8713-35E1-904D-8BCC-F3070AE6CF37}" type="datetimeFigureOut">
              <a:rPr lang="en-US" smtClean="0"/>
              <a:t>4/24/14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29AFB-C87C-CE4B-8298-10944D25E1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8713-35E1-904D-8BCC-F3070AE6CF37}" type="datetimeFigureOut">
              <a:rPr lang="en-US" smtClean="0"/>
              <a:t>4/24/14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29AFB-C87C-CE4B-8298-10944D25E1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8713-35E1-904D-8BCC-F3070AE6CF37}" type="datetimeFigureOut">
              <a:rPr lang="en-US" smtClean="0"/>
              <a:t>4/24/14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29AFB-C87C-CE4B-8298-10944D25E1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8713-35E1-904D-8BCC-F3070AE6CF37}" type="datetimeFigureOut">
              <a:rPr lang="en-US" smtClean="0"/>
              <a:t>4/24/14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29AFB-C87C-CE4B-8298-10944D25E1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8713-35E1-904D-8BCC-F3070AE6CF37}" type="datetimeFigureOut">
              <a:rPr lang="en-US" smtClean="0"/>
              <a:t>4/24/14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29AFB-C87C-CE4B-8298-10944D25E1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58713-35E1-904D-8BCC-F3070AE6CF37}" type="datetimeFigureOut">
              <a:rPr lang="en-US" smtClean="0"/>
              <a:t>4/24/14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29AFB-C87C-CE4B-8298-10944D25E1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anythinganywhere.com/commerce/military/matchbk.jpg" TargetMode="External"/><Relationship Id="rId3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386" name="Picture 5" descr="This is Nazi Brutal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85800"/>
            <a:ext cx="4114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4387" name="Rectangle 8"/>
          <p:cNvSpPr>
            <a:spLocks noChangeArrowheads="1"/>
          </p:cNvSpPr>
          <p:nvPr/>
        </p:nvSpPr>
        <p:spPr bwMode="auto">
          <a:xfrm>
            <a:off x="4572000" y="685800"/>
            <a:ext cx="4572000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/>
            <a:r>
              <a:rPr lang="en-US" sz="2400">
                <a:solidFill>
                  <a:srgbClr val="FFFF00"/>
                </a:solidFill>
                <a:latin typeface="Times New Roman" charset="0"/>
              </a:rPr>
              <a:t>1. What symbols (if any) are used in the poster? </a:t>
            </a:r>
          </a:p>
          <a:p>
            <a:pPr marL="342900" indent="-342900"/>
            <a:endParaRPr lang="en-US" sz="2400">
              <a:solidFill>
                <a:srgbClr val="FFFF00"/>
              </a:solidFill>
              <a:latin typeface="Times New Roman" charset="0"/>
            </a:endParaRPr>
          </a:p>
          <a:p>
            <a:pPr marL="342900" indent="-342900"/>
            <a:r>
              <a:rPr lang="en-US" sz="2400">
                <a:solidFill>
                  <a:srgbClr val="FFFF00"/>
                </a:solidFill>
                <a:latin typeface="Times New Roman" charset="0"/>
              </a:rPr>
              <a:t>2. Is this piece of propaganda from the Axis or Allied side?</a:t>
            </a:r>
          </a:p>
          <a:p>
            <a:pPr marL="342900" indent="-342900"/>
            <a:endParaRPr lang="en-US" sz="2400">
              <a:solidFill>
                <a:srgbClr val="FFFF00"/>
              </a:solidFill>
              <a:latin typeface="Times New Roman" charset="0"/>
            </a:endParaRPr>
          </a:p>
          <a:p>
            <a:pPr marL="342900" indent="-342900"/>
            <a:r>
              <a:rPr lang="en-US" sz="2400">
                <a:solidFill>
                  <a:srgbClr val="FFFF00"/>
                </a:solidFill>
                <a:latin typeface="Times New Roman" charset="0"/>
              </a:rPr>
              <a:t>3. What is the illustrator trying to motivate people to do or believe?  What purpose does this poster serve?</a:t>
            </a:r>
          </a:p>
          <a:p>
            <a:pPr marL="342900" indent="-342900"/>
            <a:endParaRPr lang="en-US" sz="2400">
              <a:solidFill>
                <a:srgbClr val="FFFF00"/>
              </a:solidFill>
              <a:latin typeface="Times New Roman" charset="0"/>
            </a:endParaRPr>
          </a:p>
          <a:p>
            <a:pPr marL="342900" indent="-342900"/>
            <a:r>
              <a:rPr lang="en-US" sz="2400">
                <a:solidFill>
                  <a:srgbClr val="FFFF00"/>
                </a:solidFill>
                <a:latin typeface="Times New Roman" charset="0"/>
              </a:rPr>
              <a:t>4. The most effective posters use symbols that are unusual, simple, and direct. Is this an effective poster? Why?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410" name="Picture 4" descr="wwiip9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533400"/>
            <a:ext cx="4027488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5411" name="Rectangle 5"/>
          <p:cNvSpPr>
            <a:spLocks noChangeArrowheads="1"/>
          </p:cNvSpPr>
          <p:nvPr/>
        </p:nvSpPr>
        <p:spPr bwMode="auto">
          <a:xfrm>
            <a:off x="4343400" y="609600"/>
            <a:ext cx="4572000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/>
            <a:r>
              <a:rPr lang="en-US" sz="2400">
                <a:solidFill>
                  <a:srgbClr val="FFFF00"/>
                </a:solidFill>
                <a:latin typeface="Times New Roman" charset="0"/>
              </a:rPr>
              <a:t>1. What symbols (if any) are used in the poster? </a:t>
            </a:r>
          </a:p>
          <a:p>
            <a:pPr marL="342900" indent="-342900"/>
            <a:endParaRPr lang="en-US" sz="2400">
              <a:solidFill>
                <a:srgbClr val="FFFF00"/>
              </a:solidFill>
              <a:latin typeface="Times New Roman" charset="0"/>
            </a:endParaRPr>
          </a:p>
          <a:p>
            <a:pPr marL="342900" indent="-342900"/>
            <a:r>
              <a:rPr lang="en-US" sz="2400">
                <a:solidFill>
                  <a:srgbClr val="FFFF00"/>
                </a:solidFill>
                <a:latin typeface="Times New Roman" charset="0"/>
              </a:rPr>
              <a:t>2. Is this piece of propaganda from the Axis or Allied side?</a:t>
            </a:r>
          </a:p>
          <a:p>
            <a:pPr marL="342900" indent="-342900"/>
            <a:endParaRPr lang="en-US" sz="2400">
              <a:solidFill>
                <a:srgbClr val="FFFF00"/>
              </a:solidFill>
              <a:latin typeface="Times New Roman" charset="0"/>
            </a:endParaRPr>
          </a:p>
          <a:p>
            <a:pPr marL="342900" indent="-342900"/>
            <a:r>
              <a:rPr lang="en-US" sz="2400">
                <a:solidFill>
                  <a:srgbClr val="FFFF00"/>
                </a:solidFill>
                <a:latin typeface="Times New Roman" charset="0"/>
              </a:rPr>
              <a:t>3. What is the illustrator trying to motivate people to do or believe?  What purpose does this poster serve?</a:t>
            </a:r>
          </a:p>
          <a:p>
            <a:pPr marL="342900" indent="-342900"/>
            <a:endParaRPr lang="en-US" sz="2400">
              <a:solidFill>
                <a:srgbClr val="FFFF00"/>
              </a:solidFill>
              <a:latin typeface="Times New Roman" charset="0"/>
            </a:endParaRPr>
          </a:p>
          <a:p>
            <a:pPr marL="342900" indent="-342900"/>
            <a:r>
              <a:rPr lang="en-US" sz="2400">
                <a:solidFill>
                  <a:srgbClr val="FFFF00"/>
                </a:solidFill>
                <a:latin typeface="Times New Roman" charset="0"/>
              </a:rPr>
              <a:t>4. The most effective posters use symbols that are unusual, simple, and direct. Is this an effective poster? Why?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434" name="Picture 5" descr="You Talk of Sacrifice...He Knew the Meaning of Sacrifice!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85800"/>
            <a:ext cx="4284663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6435" name="Rectangle 6"/>
          <p:cNvSpPr>
            <a:spLocks noChangeArrowheads="1"/>
          </p:cNvSpPr>
          <p:nvPr/>
        </p:nvSpPr>
        <p:spPr bwMode="auto">
          <a:xfrm>
            <a:off x="4343400" y="685800"/>
            <a:ext cx="4572000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/>
            <a:r>
              <a:rPr lang="en-US" sz="2400">
                <a:solidFill>
                  <a:srgbClr val="FFFF00"/>
                </a:solidFill>
                <a:latin typeface="Times New Roman" charset="0"/>
              </a:rPr>
              <a:t>1. What symbols (if any) are used in the poster? </a:t>
            </a:r>
          </a:p>
          <a:p>
            <a:pPr marL="342900" indent="-342900"/>
            <a:endParaRPr lang="en-US" sz="2400">
              <a:solidFill>
                <a:srgbClr val="FFFF00"/>
              </a:solidFill>
              <a:latin typeface="Times New Roman" charset="0"/>
            </a:endParaRPr>
          </a:p>
          <a:p>
            <a:pPr marL="342900" indent="-342900"/>
            <a:r>
              <a:rPr lang="en-US" sz="2400">
                <a:solidFill>
                  <a:srgbClr val="FFFF00"/>
                </a:solidFill>
                <a:latin typeface="Times New Roman" charset="0"/>
              </a:rPr>
              <a:t>2. Is this piece of propaganda from the Axis or Allied side?</a:t>
            </a:r>
          </a:p>
          <a:p>
            <a:pPr marL="342900" indent="-342900"/>
            <a:endParaRPr lang="en-US" sz="2400">
              <a:solidFill>
                <a:srgbClr val="FFFF00"/>
              </a:solidFill>
              <a:latin typeface="Times New Roman" charset="0"/>
            </a:endParaRPr>
          </a:p>
          <a:p>
            <a:pPr marL="342900" indent="-342900"/>
            <a:r>
              <a:rPr lang="en-US" sz="2400">
                <a:solidFill>
                  <a:srgbClr val="FFFF00"/>
                </a:solidFill>
                <a:latin typeface="Times New Roman" charset="0"/>
              </a:rPr>
              <a:t>3. What is the illustrator trying to motivate people to do or believe?  What purpose does this poster serve?</a:t>
            </a:r>
          </a:p>
          <a:p>
            <a:pPr marL="342900" indent="-342900"/>
            <a:endParaRPr lang="en-US" sz="2400">
              <a:solidFill>
                <a:srgbClr val="FFFF00"/>
              </a:solidFill>
              <a:latin typeface="Times New Roman" charset="0"/>
            </a:endParaRPr>
          </a:p>
          <a:p>
            <a:pPr marL="342900" indent="-342900"/>
            <a:r>
              <a:rPr lang="en-US" sz="2400">
                <a:solidFill>
                  <a:srgbClr val="FFFF00"/>
                </a:solidFill>
                <a:latin typeface="Times New Roman" charset="0"/>
              </a:rPr>
              <a:t>4. The most effective posters use symbols that are unusual, simple, and direct. Is this an effective poster? Why?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458" name="Picture 5" descr="United We W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533400"/>
            <a:ext cx="4143375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7459" name="Rectangle 6"/>
          <p:cNvSpPr>
            <a:spLocks noChangeArrowheads="1"/>
          </p:cNvSpPr>
          <p:nvPr/>
        </p:nvSpPr>
        <p:spPr bwMode="auto">
          <a:xfrm>
            <a:off x="4572000" y="685800"/>
            <a:ext cx="4572000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/>
            <a:r>
              <a:rPr lang="en-US" sz="2400">
                <a:solidFill>
                  <a:srgbClr val="FFFF00"/>
                </a:solidFill>
                <a:latin typeface="Times New Roman" charset="0"/>
              </a:rPr>
              <a:t>1. What symbols (if any) are used in the poster? </a:t>
            </a:r>
          </a:p>
          <a:p>
            <a:pPr marL="342900" indent="-342900"/>
            <a:endParaRPr lang="en-US" sz="2400">
              <a:solidFill>
                <a:srgbClr val="FFFF00"/>
              </a:solidFill>
              <a:latin typeface="Times New Roman" charset="0"/>
            </a:endParaRPr>
          </a:p>
          <a:p>
            <a:pPr marL="342900" indent="-342900"/>
            <a:r>
              <a:rPr lang="en-US" sz="2400">
                <a:solidFill>
                  <a:srgbClr val="FFFF00"/>
                </a:solidFill>
                <a:latin typeface="Times New Roman" charset="0"/>
              </a:rPr>
              <a:t>2. Is this piece of propaganda from the Axis or Allied side?</a:t>
            </a:r>
          </a:p>
          <a:p>
            <a:pPr marL="342900" indent="-342900"/>
            <a:endParaRPr lang="en-US" sz="2400">
              <a:solidFill>
                <a:srgbClr val="FFFF00"/>
              </a:solidFill>
              <a:latin typeface="Times New Roman" charset="0"/>
            </a:endParaRPr>
          </a:p>
          <a:p>
            <a:pPr marL="342900" indent="-342900"/>
            <a:r>
              <a:rPr lang="en-US" sz="2400">
                <a:solidFill>
                  <a:srgbClr val="FFFF00"/>
                </a:solidFill>
                <a:latin typeface="Times New Roman" charset="0"/>
              </a:rPr>
              <a:t>3. What is the illustrator trying to motivate people to do or believe?  What purpose does this poster serve?</a:t>
            </a:r>
          </a:p>
          <a:p>
            <a:pPr marL="342900" indent="-342900"/>
            <a:endParaRPr lang="en-US" sz="2400">
              <a:solidFill>
                <a:srgbClr val="FFFF00"/>
              </a:solidFill>
              <a:latin typeface="Times New Roman" charset="0"/>
            </a:endParaRPr>
          </a:p>
          <a:p>
            <a:pPr marL="342900" indent="-342900"/>
            <a:r>
              <a:rPr lang="en-US" sz="2400">
                <a:solidFill>
                  <a:srgbClr val="FFFF00"/>
                </a:solidFill>
                <a:latin typeface="Times New Roman" charset="0"/>
              </a:rPr>
              <a:t>4. The most effective posters use symbols that are unusual, simple, and direct. Is this an effective poster? Why?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482" name="Picture 4" descr="matchbk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990600"/>
            <a:ext cx="4275138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8483" name="Rectangle 5"/>
          <p:cNvSpPr>
            <a:spLocks noChangeArrowheads="1"/>
          </p:cNvSpPr>
          <p:nvPr/>
        </p:nvSpPr>
        <p:spPr bwMode="auto">
          <a:xfrm>
            <a:off x="4572000" y="609600"/>
            <a:ext cx="4572000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/>
            <a:r>
              <a:rPr lang="en-US" sz="2400">
                <a:solidFill>
                  <a:srgbClr val="FFFF00"/>
                </a:solidFill>
                <a:latin typeface="Times New Roman" charset="0"/>
              </a:rPr>
              <a:t>1. What symbols (if any) are used in the poster? </a:t>
            </a:r>
          </a:p>
          <a:p>
            <a:pPr marL="342900" indent="-342900"/>
            <a:endParaRPr lang="en-US" sz="2400">
              <a:solidFill>
                <a:srgbClr val="FFFF00"/>
              </a:solidFill>
              <a:latin typeface="Times New Roman" charset="0"/>
            </a:endParaRPr>
          </a:p>
          <a:p>
            <a:pPr marL="342900" indent="-342900"/>
            <a:r>
              <a:rPr lang="en-US" sz="2400">
                <a:solidFill>
                  <a:srgbClr val="FFFF00"/>
                </a:solidFill>
                <a:latin typeface="Times New Roman" charset="0"/>
              </a:rPr>
              <a:t>2. Is this piece of propaganda from the Axis or Allied side?</a:t>
            </a:r>
          </a:p>
          <a:p>
            <a:pPr marL="342900" indent="-342900"/>
            <a:endParaRPr lang="en-US" sz="2400">
              <a:solidFill>
                <a:srgbClr val="FFFF00"/>
              </a:solidFill>
              <a:latin typeface="Times New Roman" charset="0"/>
            </a:endParaRPr>
          </a:p>
          <a:p>
            <a:pPr marL="342900" indent="-342900"/>
            <a:r>
              <a:rPr lang="en-US" sz="2400">
                <a:solidFill>
                  <a:srgbClr val="FFFF00"/>
                </a:solidFill>
                <a:latin typeface="Times New Roman" charset="0"/>
              </a:rPr>
              <a:t>3. What is the illustrator trying to motivate people to do or believe?  What purpose does this poster serve?</a:t>
            </a:r>
          </a:p>
          <a:p>
            <a:pPr marL="342900" indent="-342900"/>
            <a:endParaRPr lang="en-US" sz="2400">
              <a:solidFill>
                <a:srgbClr val="FFFF00"/>
              </a:solidFill>
              <a:latin typeface="Times New Roman" charset="0"/>
            </a:endParaRPr>
          </a:p>
          <a:p>
            <a:pPr marL="342900" indent="-342900"/>
            <a:r>
              <a:rPr lang="en-US" sz="2400">
                <a:solidFill>
                  <a:srgbClr val="FFFF00"/>
                </a:solidFill>
                <a:latin typeface="Times New Roman" charset="0"/>
              </a:rPr>
              <a:t>4. The most effective posters use symbols that are unusual, simple, and direct. Is this an effective poster? Why?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506" name="Picture 4" descr="stamp_em_ou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685800"/>
            <a:ext cx="3694113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9507" name="Rectangle 7"/>
          <p:cNvSpPr>
            <a:spLocks noChangeArrowheads="1"/>
          </p:cNvSpPr>
          <p:nvPr/>
        </p:nvSpPr>
        <p:spPr bwMode="auto">
          <a:xfrm>
            <a:off x="4724400" y="688975"/>
            <a:ext cx="4191000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2400">
                <a:solidFill>
                  <a:srgbClr val="FFFF00"/>
                </a:solidFill>
                <a:latin typeface="Times New Roman" charset="0"/>
              </a:rPr>
              <a:t>What symbols (if any) are used in the poster? </a:t>
            </a:r>
          </a:p>
          <a:p>
            <a:pPr marL="342900" indent="-342900"/>
            <a:endParaRPr lang="en-US" sz="2400">
              <a:solidFill>
                <a:srgbClr val="FFFF00"/>
              </a:solidFill>
              <a:latin typeface="Times New Roman" charset="0"/>
            </a:endParaRPr>
          </a:p>
          <a:p>
            <a:pPr marL="342900" indent="-342900"/>
            <a:r>
              <a:rPr lang="en-US" sz="2400">
                <a:solidFill>
                  <a:srgbClr val="FFFF00"/>
                </a:solidFill>
                <a:latin typeface="Times New Roman" charset="0"/>
              </a:rPr>
              <a:t>2. Is this piece of propaganda from the Axis or Allied side?</a:t>
            </a:r>
          </a:p>
          <a:p>
            <a:pPr marL="342900" indent="-342900"/>
            <a:endParaRPr lang="en-US" sz="2400">
              <a:solidFill>
                <a:srgbClr val="FFFF00"/>
              </a:solidFill>
              <a:latin typeface="Times New Roman" charset="0"/>
            </a:endParaRPr>
          </a:p>
          <a:p>
            <a:pPr marL="342900" indent="-342900"/>
            <a:r>
              <a:rPr lang="en-US" sz="2400">
                <a:solidFill>
                  <a:srgbClr val="FFFF00"/>
                </a:solidFill>
                <a:latin typeface="Times New Roman" charset="0"/>
              </a:rPr>
              <a:t>3. What is the illustrator trying to motivate people to do or believe?  What purpose does this poster serve?</a:t>
            </a:r>
          </a:p>
          <a:p>
            <a:pPr marL="342900" indent="-342900"/>
            <a:endParaRPr lang="en-US" sz="2400">
              <a:solidFill>
                <a:srgbClr val="FFFF00"/>
              </a:solidFill>
              <a:latin typeface="Times New Roman" charset="0"/>
            </a:endParaRPr>
          </a:p>
          <a:p>
            <a:pPr marL="342900" indent="-342900"/>
            <a:r>
              <a:rPr lang="en-US" sz="2400">
                <a:solidFill>
                  <a:srgbClr val="FFFF00"/>
                </a:solidFill>
                <a:latin typeface="Times New Roman" charset="0"/>
              </a:rPr>
              <a:t>4. The most effective posters use symbols that are unusual, simple, and direct. Is this an effective poster? Why?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530" name="Picture 4" descr="309856393_0b02b023d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85800"/>
            <a:ext cx="4198938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0531" name="Rectangle 5"/>
          <p:cNvSpPr>
            <a:spLocks noChangeArrowheads="1"/>
          </p:cNvSpPr>
          <p:nvPr/>
        </p:nvSpPr>
        <p:spPr bwMode="auto">
          <a:xfrm>
            <a:off x="4343400" y="533400"/>
            <a:ext cx="4572000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/>
            <a:r>
              <a:rPr lang="en-US" sz="2400">
                <a:solidFill>
                  <a:srgbClr val="FFFF00"/>
                </a:solidFill>
                <a:latin typeface="Times New Roman" charset="0"/>
              </a:rPr>
              <a:t>1. What symbols (if any) are used in the poster? </a:t>
            </a:r>
          </a:p>
          <a:p>
            <a:pPr marL="342900" indent="-342900"/>
            <a:endParaRPr lang="en-US" sz="2400">
              <a:solidFill>
                <a:srgbClr val="FFFF00"/>
              </a:solidFill>
              <a:latin typeface="Times New Roman" charset="0"/>
            </a:endParaRPr>
          </a:p>
          <a:p>
            <a:pPr marL="342900" indent="-342900"/>
            <a:r>
              <a:rPr lang="en-US" sz="2400">
                <a:solidFill>
                  <a:srgbClr val="FFFF00"/>
                </a:solidFill>
                <a:latin typeface="Times New Roman" charset="0"/>
              </a:rPr>
              <a:t>2. Is this piece of propaganda from the Axis or Allied side?</a:t>
            </a:r>
          </a:p>
          <a:p>
            <a:pPr marL="342900" indent="-342900"/>
            <a:endParaRPr lang="en-US" sz="2400">
              <a:solidFill>
                <a:srgbClr val="FFFF00"/>
              </a:solidFill>
              <a:latin typeface="Times New Roman" charset="0"/>
            </a:endParaRPr>
          </a:p>
          <a:p>
            <a:pPr marL="342900" indent="-342900"/>
            <a:r>
              <a:rPr lang="en-US" sz="2400">
                <a:solidFill>
                  <a:srgbClr val="FFFF00"/>
                </a:solidFill>
                <a:latin typeface="Times New Roman" charset="0"/>
              </a:rPr>
              <a:t>3. What is the illustrator trying to motivate people to do or believe?  What purpose does this poster serve?</a:t>
            </a:r>
          </a:p>
          <a:p>
            <a:pPr marL="342900" indent="-342900"/>
            <a:endParaRPr lang="en-US" sz="2400">
              <a:solidFill>
                <a:srgbClr val="FFFF00"/>
              </a:solidFill>
              <a:latin typeface="Times New Roman" charset="0"/>
            </a:endParaRPr>
          </a:p>
          <a:p>
            <a:pPr marL="342900" indent="-342900"/>
            <a:r>
              <a:rPr lang="en-US" sz="2400">
                <a:solidFill>
                  <a:srgbClr val="FFFF00"/>
                </a:solidFill>
                <a:latin typeface="Times New Roman" charset="0"/>
              </a:rPr>
              <a:t>4. The most effective posters use symbols that are unusual, simple, and direct. Is this an effective poster? Why?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54" name="Picture 5" descr="Man the Guns--Join the Nav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685800"/>
            <a:ext cx="3760788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1555" name="Rectangle 8"/>
          <p:cNvSpPr>
            <a:spLocks noChangeArrowheads="1"/>
          </p:cNvSpPr>
          <p:nvPr/>
        </p:nvSpPr>
        <p:spPr bwMode="auto">
          <a:xfrm>
            <a:off x="4343400" y="685800"/>
            <a:ext cx="4572000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/>
            <a:r>
              <a:rPr lang="en-US" sz="2400">
                <a:solidFill>
                  <a:srgbClr val="FFFF00"/>
                </a:solidFill>
                <a:latin typeface="Times New Roman" charset="0"/>
              </a:rPr>
              <a:t>1. What symbols (if any) are used in the poster? </a:t>
            </a:r>
          </a:p>
          <a:p>
            <a:pPr marL="342900" indent="-342900"/>
            <a:endParaRPr lang="en-US" sz="2400">
              <a:solidFill>
                <a:srgbClr val="FFFF00"/>
              </a:solidFill>
              <a:latin typeface="Times New Roman" charset="0"/>
            </a:endParaRPr>
          </a:p>
          <a:p>
            <a:pPr marL="342900" indent="-342900"/>
            <a:r>
              <a:rPr lang="en-US" sz="2400">
                <a:solidFill>
                  <a:srgbClr val="FFFF00"/>
                </a:solidFill>
                <a:latin typeface="Times New Roman" charset="0"/>
              </a:rPr>
              <a:t>2. Is this piece of propaganda from the Axis or Allied side?</a:t>
            </a:r>
          </a:p>
          <a:p>
            <a:pPr marL="342900" indent="-342900"/>
            <a:endParaRPr lang="en-US" sz="2400">
              <a:solidFill>
                <a:srgbClr val="FFFF00"/>
              </a:solidFill>
              <a:latin typeface="Times New Roman" charset="0"/>
            </a:endParaRPr>
          </a:p>
          <a:p>
            <a:pPr marL="342900" indent="-342900"/>
            <a:r>
              <a:rPr lang="en-US" sz="2400">
                <a:solidFill>
                  <a:srgbClr val="FFFF00"/>
                </a:solidFill>
                <a:latin typeface="Times New Roman" charset="0"/>
              </a:rPr>
              <a:t>3. What is the illustrator trying to motivate people to do or believe?  What purpose does this poster serve?</a:t>
            </a:r>
          </a:p>
          <a:p>
            <a:pPr marL="342900" indent="-342900"/>
            <a:endParaRPr lang="en-US" sz="2400">
              <a:solidFill>
                <a:srgbClr val="FFFF00"/>
              </a:solidFill>
              <a:latin typeface="Times New Roman" charset="0"/>
            </a:endParaRPr>
          </a:p>
          <a:p>
            <a:pPr marL="342900" indent="-342900"/>
            <a:r>
              <a:rPr lang="en-US" sz="2400">
                <a:solidFill>
                  <a:srgbClr val="FFFF00"/>
                </a:solidFill>
                <a:latin typeface="Times New Roman" charset="0"/>
              </a:rPr>
              <a:t>4. The most effective posters use symbols that are unusual, simple, and direct. Is this an effective poster? Why?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578" name="Picture 4" descr="WWII 'Victory Waits on Your Fingers' 'Keep 'Em Flying Miss USA' Post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990600"/>
            <a:ext cx="3929063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2579" name="Rectangle 5"/>
          <p:cNvSpPr>
            <a:spLocks noChangeArrowheads="1"/>
          </p:cNvSpPr>
          <p:nvPr/>
        </p:nvSpPr>
        <p:spPr bwMode="auto">
          <a:xfrm>
            <a:off x="4343400" y="685800"/>
            <a:ext cx="4572000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/>
            <a:r>
              <a:rPr lang="en-US" sz="2400">
                <a:solidFill>
                  <a:srgbClr val="FFFF00"/>
                </a:solidFill>
                <a:latin typeface="Times New Roman" charset="0"/>
              </a:rPr>
              <a:t>1. What symbols (if any) are used in the poster? </a:t>
            </a:r>
          </a:p>
          <a:p>
            <a:pPr marL="342900" indent="-342900"/>
            <a:endParaRPr lang="en-US" sz="2400">
              <a:solidFill>
                <a:srgbClr val="FFFF00"/>
              </a:solidFill>
              <a:latin typeface="Times New Roman" charset="0"/>
            </a:endParaRPr>
          </a:p>
          <a:p>
            <a:pPr marL="342900" indent="-342900"/>
            <a:r>
              <a:rPr lang="en-US" sz="2400">
                <a:solidFill>
                  <a:srgbClr val="FFFF00"/>
                </a:solidFill>
                <a:latin typeface="Times New Roman" charset="0"/>
              </a:rPr>
              <a:t>2. Is this piece of propaganda from the Axis or Allied side?</a:t>
            </a:r>
          </a:p>
          <a:p>
            <a:pPr marL="342900" indent="-342900"/>
            <a:endParaRPr lang="en-US" sz="2400">
              <a:solidFill>
                <a:srgbClr val="FFFF00"/>
              </a:solidFill>
              <a:latin typeface="Times New Roman" charset="0"/>
            </a:endParaRPr>
          </a:p>
          <a:p>
            <a:pPr marL="342900" indent="-342900"/>
            <a:r>
              <a:rPr lang="en-US" sz="2400">
                <a:solidFill>
                  <a:srgbClr val="FFFF00"/>
                </a:solidFill>
                <a:latin typeface="Times New Roman" charset="0"/>
              </a:rPr>
              <a:t>3. What is the illustrator trying to motivate people to do or believe?  What purpose does this poster serve?</a:t>
            </a:r>
          </a:p>
          <a:p>
            <a:pPr marL="342900" indent="-342900"/>
            <a:endParaRPr lang="en-US" sz="2400">
              <a:solidFill>
                <a:srgbClr val="FFFF00"/>
              </a:solidFill>
              <a:latin typeface="Times New Roman" charset="0"/>
            </a:endParaRPr>
          </a:p>
          <a:p>
            <a:pPr marL="342900" indent="-342900"/>
            <a:r>
              <a:rPr lang="en-US" sz="2400">
                <a:solidFill>
                  <a:srgbClr val="FFFF00"/>
                </a:solidFill>
                <a:latin typeface="Times New Roman" charset="0"/>
              </a:rPr>
              <a:t>4. The most effective posters use symbols that are unusual, simple, and direct. Is this an effective poster? Why?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673</Words>
  <Application>Microsoft Macintosh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Windsor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Diane Green</dc:creator>
  <cp:lastModifiedBy>Diane Green</cp:lastModifiedBy>
  <cp:revision>1</cp:revision>
  <dcterms:created xsi:type="dcterms:W3CDTF">2014-04-24T15:49:29Z</dcterms:created>
  <dcterms:modified xsi:type="dcterms:W3CDTF">2014-04-24T15:50:07Z</dcterms:modified>
</cp:coreProperties>
</file>